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0918" y="978815"/>
            <a:ext cx="8394220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帶領他們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3164" y="492487"/>
            <a:ext cx="10108019" cy="61137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請聽曠野迷羊哀聲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khong-ia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這聲出自崎嶇山嶺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tui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khi-khu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in the desert hear their cry,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on the mountains wild and high;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487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5402" y="490021"/>
            <a:ext cx="9755189" cy="55289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細心來聽牧者的聲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Se-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殷勤去找迷羊至成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Hark! ‘tis the Master speaks to thee,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“Go find my sheep where-e’er they be.”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325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159490"/>
            <a:ext cx="9420631" cy="65390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帶領伊帶領伊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Toa-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    Toa-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帶領伊離罪得憐憫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Toa-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in    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tit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-bin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in, bring them in,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 from the fields of sin;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1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630" y="530395"/>
            <a:ext cx="8915400" cy="51248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帶領伊帶領伊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Toa-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   Toa-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帶領迷路羊到主前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Toa-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be- lo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in, bring them 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 wan-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d’ring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ones to Jesus.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794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76" y="465983"/>
            <a:ext cx="10108019" cy="61137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我有聽見牧者之聲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G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-chia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遍傳曠野黒暗懼怕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khong-ia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o-am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Hark! ‘tis the Shepherd’s voice I hear,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in the desert dark and dear;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393" y="543029"/>
            <a:ext cx="9755189" cy="55289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懇切呼喚迷路的羊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Khun-chhiat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be-lo 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離開羊圈四處飄流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phiau-liu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Calling the sheep who’ve gone astray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Far from the Shepherd’s fold away.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450" y="159490"/>
            <a:ext cx="9420631" cy="65390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帶領伊帶領伊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Toa-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   Toa-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in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帶領伊離罪得憐憫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Toa-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in    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tit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bin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in, bring them in,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 from the fields of sin;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33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6117" y="517144"/>
            <a:ext cx="8915400" cy="51248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帶領伊帶領伊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Toa-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   Toa-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帶領迷路羊到主前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Toa-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be- lo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kau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in, bring them 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 wan-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d’ring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ones to Jesus.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38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416" y="492488"/>
            <a:ext cx="10108019" cy="61137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是誰願意幫助牧者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尋找迷羊遍行曠野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khong-ia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Who’ll go and help this Shepherd kind,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Help Him the wan-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d’ring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ones to find?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740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167" y="490021"/>
            <a:ext cx="9755189" cy="55289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是誰肯帶伊歸羊圈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脫離寒冷享受溫暖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un-loan.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Who’ll bring the lost ones to the fold,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they’ll be sheltered from the cold?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252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1946" y="159490"/>
            <a:ext cx="9420631" cy="65390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帶領伊帶領伊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Toa-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    Toa-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帶領伊離罪得憐憫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Toa-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in    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tit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bin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in, bring them in,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 from the fields of sin;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77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334" y="397874"/>
            <a:ext cx="8915400" cy="51248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帶領伊帶領伊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Toa-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in   Toa-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帶領迷路羊到主前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Toa-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be- lo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them in, bring them 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 the wan-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d’ring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ones to Jesus.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14322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1335</TotalTime>
  <Words>608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帶領他們 Bring Them 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189</cp:revision>
  <dcterms:created xsi:type="dcterms:W3CDTF">2020-01-10T06:25:13Z</dcterms:created>
  <dcterms:modified xsi:type="dcterms:W3CDTF">2021-08-25T04:07:34Z</dcterms:modified>
</cp:coreProperties>
</file>